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1" d="100"/>
          <a:sy n="81" d="100"/>
        </p:scale>
        <p:origin x="-828" y="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8EBB-194C-4945-9DAA-F4E09A3CF1A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CFC-A07E-4B2C-A043-FC60F18C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020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8EBB-194C-4945-9DAA-F4E09A3CF1A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CFC-A07E-4B2C-A043-FC60F18C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49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8EBB-194C-4945-9DAA-F4E09A3CF1A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CFC-A07E-4B2C-A043-FC60F18C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0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8EBB-194C-4945-9DAA-F4E09A3CF1A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CFC-A07E-4B2C-A043-FC60F18C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2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8EBB-194C-4945-9DAA-F4E09A3CF1A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CFC-A07E-4B2C-A043-FC60F18C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12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8EBB-194C-4945-9DAA-F4E09A3CF1A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CFC-A07E-4B2C-A043-FC60F18C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06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8EBB-194C-4945-9DAA-F4E09A3CF1A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CFC-A07E-4B2C-A043-FC60F18C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082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8EBB-194C-4945-9DAA-F4E09A3CF1A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CFC-A07E-4B2C-A043-FC60F18C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66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8EBB-194C-4945-9DAA-F4E09A3CF1A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CFC-A07E-4B2C-A043-FC60F18C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65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8EBB-194C-4945-9DAA-F4E09A3CF1A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CFC-A07E-4B2C-A043-FC60F18C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999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8EBB-194C-4945-9DAA-F4E09A3CF1A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064CFC-A07E-4B2C-A043-FC60F18C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445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F8EBB-194C-4945-9DAA-F4E09A3CF1AA}" type="datetimeFigureOut">
              <a:rPr lang="en-US" smtClean="0"/>
              <a:t>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64CFC-A07E-4B2C-A043-FC60F18C7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265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marketamerica.com/index.cfm?action=shopping.zoomImage&amp;type=products&amp;img=6439C.jpg&amp;size=600x600&amp;id=1119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marketamerica.com/index.cfm?action=shopping.zoomImage&amp;type=products&amp;img=6439V.jpg&amp;size=600x600&amp;id=1119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2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roducts - zoom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03" t="4121" r="13697" b="364"/>
          <a:stretch/>
        </p:blipFill>
        <p:spPr bwMode="auto">
          <a:xfrm>
            <a:off x="849745" y="1985818"/>
            <a:ext cx="2743200" cy="3639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92564" y="414516"/>
            <a:ext cx="615603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latin typeface="Trebuchet MS" pitchFamily="34" charset="0"/>
              </a:rPr>
              <a:t>TLS</a:t>
            </a:r>
            <a:r>
              <a:rPr lang="en-US" sz="2800" b="1" baseline="30000" dirty="0" smtClean="0">
                <a:latin typeface="Trebuchet MS" pitchFamily="34" charset="0"/>
              </a:rPr>
              <a:t>®</a:t>
            </a:r>
            <a:r>
              <a:rPr lang="en-US" sz="2800" b="1" dirty="0" smtClean="0">
                <a:latin typeface="Trebuchet MS" pitchFamily="34" charset="0"/>
              </a:rPr>
              <a:t> Quick Start Kit </a:t>
            </a:r>
          </a:p>
          <a:p>
            <a:pPr algn="ctr"/>
            <a:r>
              <a:rPr lang="en-US" sz="2800" b="1" dirty="0" smtClean="0">
                <a:latin typeface="Trebuchet MS" pitchFamily="34" charset="0"/>
              </a:rPr>
              <a:t>One TLS® Shake &amp; One TLS</a:t>
            </a:r>
            <a:r>
              <a:rPr lang="en-US" sz="2800" b="1" baseline="30000" dirty="0" smtClean="0">
                <a:latin typeface="Trebuchet MS" pitchFamily="34" charset="0"/>
              </a:rPr>
              <a:t>®</a:t>
            </a:r>
            <a:r>
              <a:rPr lang="en-US" sz="2800" b="1" dirty="0" smtClean="0">
                <a:latin typeface="Trebuchet MS" pitchFamily="34" charset="0"/>
              </a:rPr>
              <a:t> CORE</a:t>
            </a:r>
          </a:p>
          <a:p>
            <a:pPr algn="ctr"/>
            <a:r>
              <a:rPr lang="en-US" sz="2000" b="1" i="1" dirty="0" smtClean="0">
                <a:solidFill>
                  <a:srgbClr val="00CCFF"/>
                </a:solidFill>
                <a:latin typeface="Trebuchet MS" pitchFamily="34" charset="0"/>
              </a:rPr>
              <a:t>(Chocolate Delight or Creamy Vanilla Shake)</a:t>
            </a:r>
            <a:endParaRPr lang="en-US" sz="2000" i="1" dirty="0">
              <a:solidFill>
                <a:srgbClr val="00CCFF"/>
              </a:solidFill>
              <a:latin typeface="Trebuchet MS" pitchFamily="34" charset="0"/>
            </a:endParaRPr>
          </a:p>
        </p:txBody>
      </p:sp>
      <p:pic>
        <p:nvPicPr>
          <p:cNvPr id="1030" name="Picture 6" descr="products - zoom">
            <a:hlinkClick r:id="rId4"/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91" t="3212" r="11758" b="789"/>
          <a:stretch/>
        </p:blipFill>
        <p:spPr bwMode="auto">
          <a:xfrm>
            <a:off x="5375564" y="1874982"/>
            <a:ext cx="2863272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352800" y="5562600"/>
            <a:ext cx="28280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Distributor Cost: $50.00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Suggested Retail: $69.95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BV: </a:t>
            </a:r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20</a:t>
            </a:r>
          </a:p>
          <a:p>
            <a:r>
              <a:rPr lang="en-US" b="1" dirty="0" smtClean="0">
                <a:solidFill>
                  <a:schemeClr val="bg1">
                    <a:lumMod val="50000"/>
                  </a:schemeClr>
                </a:solidFill>
              </a:rPr>
              <a:t>Good Through February 3rd</a:t>
            </a:r>
            <a:endParaRPr lang="en-US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800600" y="5029200"/>
            <a:ext cx="3886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Code #: 6439V / 6439VNM 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– Creamy </a:t>
            </a:r>
            <a:r>
              <a:rPr lang="en-US" sz="1200" b="1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Vanilla</a:t>
            </a:r>
            <a:endParaRPr lang="en-US" sz="1200" b="1" dirty="0">
              <a:solidFill>
                <a:schemeClr val="bg1">
                  <a:lumMod val="50000"/>
                </a:schemeClr>
              </a:solidFill>
              <a:latin typeface="Trebuchet MS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1654" y="5029200"/>
            <a:ext cx="347723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en-US" sz="1200" b="1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Code #: </a:t>
            </a:r>
            <a:r>
              <a:rPr lang="en-US" sz="1200" b="1" dirty="0" smtClean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6439C / 6439CNM </a:t>
            </a:r>
            <a:r>
              <a:rPr lang="en-US" sz="1200" b="1" dirty="0">
                <a:solidFill>
                  <a:prstClr val="white">
                    <a:lumMod val="50000"/>
                  </a:prstClr>
                </a:solidFill>
                <a:latin typeface="Trebuchet MS" pitchFamily="34" charset="0"/>
              </a:rPr>
              <a:t>– Chocolate Delight</a:t>
            </a:r>
          </a:p>
        </p:txBody>
      </p:sp>
    </p:spTree>
    <p:extLst>
      <p:ext uri="{BB962C8B-B14F-4D97-AF65-F5344CB8AC3E}">
        <p14:creationId xmlns:p14="http://schemas.microsoft.com/office/powerpoint/2010/main" val="3845791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55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 Lucado</dc:creator>
  <cp:lastModifiedBy>Dennis Franks</cp:lastModifiedBy>
  <cp:revision>5</cp:revision>
  <dcterms:created xsi:type="dcterms:W3CDTF">2012-01-06T20:32:24Z</dcterms:created>
  <dcterms:modified xsi:type="dcterms:W3CDTF">2012-01-06T23:43:47Z</dcterms:modified>
</cp:coreProperties>
</file>