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1" r:id="rId3"/>
    <p:sldId id="258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69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FBE3DA-DA77-4492-9C54-2C42C34E0874}" type="datetimeFigureOut">
              <a:rPr lang="en-US"/>
              <a:pPr>
                <a:defRPr/>
              </a:pPr>
              <a:t>9/3/11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A7445F-3644-4850-8A20-A91CA107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>
            <a:prstTxWarp prst="textNoShape">
              <a:avLst/>
            </a:prstTxWarp>
          </a:bodyPr>
          <a:lstStyle/>
          <a:p>
            <a:pPr algn="r" eaLnBrk="0" hangingPunct="0"/>
            <a:fld id="{21F77D05-8ED6-4A40-B872-FF3C050CAD1B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eaLnBrk="0" hangingPunct="0"/>
              <a:t>1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775" indent="-231775">
              <a:spcBef>
                <a:spcPct val="0"/>
              </a:spcBef>
            </a:pPr>
            <a:endParaRPr lang="en-US" sz="8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0704F29D-9C6F-401D-AF9C-103EDC10C1DC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F5764770-5CBC-4371-9F4E-63EF84A04395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10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A73B6CB4-EE17-46D6-B4EE-0EB86F995F5D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10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B5E2118D-0CC9-417C-A3A3-8E3AADEDCA1C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10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9D954F3A-49CC-46F0-9E13-D8022F5F96FE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4E05E84A-EA02-44BF-9E4A-F4AD0B84CDD7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11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85F8F6F1-77EB-48E5-960B-F89A0BF8038D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11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16753FBD-D0AF-4343-B859-6AD710A18B08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11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A0DF863D-E991-436A-B90E-9D17D59BB394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9DDF81D5-F164-4F5F-8105-956AC04667B3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12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4ED1FC88-947A-4534-A86F-ED0BE1FA1F1E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12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0FD5784E-02E1-4246-BD19-E40159330D19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12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C836D8A3-DFD3-4CD6-AFAA-6F143D7BCBB4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51071F6E-447D-4934-8343-27478FD15143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13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3F34AF02-9E84-4D0B-9328-CEEDBB6D00CF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13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4C98A01D-6688-438D-B44D-88A846D45D5E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13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F4EAD64C-06F5-4571-8253-9F54CB3DF525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4A0CFB78-D7D3-4529-9A47-3C638FA37770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14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05F1D802-FB2F-4DBA-9CD2-9D5CC0BF2D12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14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4503BB8F-F9FF-4C3C-9501-92C5075BAF98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14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8C332879-91EE-44FA-8572-0AFD25D9F09F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F24B17F5-AB08-4652-8C12-B26C46AA9034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15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046D5EFB-4BEA-463A-B99E-D8F4BFF77BF1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15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97B8A9AB-6BFD-4A5A-A322-9CFF5F062BCA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15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77098327-D3FA-495C-A6EF-48EBDD02F7C0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9E4B7F6F-8C04-4F67-8206-4D6BFADB0CCA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16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7C026711-D98C-4AA6-B77B-81486AA6F7A9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16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21D36011-1404-4D55-A21E-1D04825B9C13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16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1CC74B59-7560-489E-A579-F68940B7AB86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7C4D2327-A9FB-4C4E-9A65-6E7F4802F7F8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17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A4377C6C-B3D6-4722-AD95-487642F6D0F1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17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15165C62-FF6D-4ED3-A375-6A13DB26A38B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17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F95527A7-C4EC-4343-A100-2176F0640B68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16C8B41D-64FB-4781-9769-1C614FFDC98E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18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0F2439E1-E575-4B6B-9857-DFCF4E45BBE5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18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C9B1C2D5-79B0-409C-A0FC-CC74E8E5FEA3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18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1761380F-E4D3-48CC-A9E6-473547919426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0B8C78C8-7E9E-4AFD-9B78-E6F82FF7CD0E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19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6D6B3B96-ECAC-4097-8328-D7555155171C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19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22F74C24-6560-465A-A719-F8F9D239671E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19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628D1242-983C-45B1-840D-C89953ABD3B3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8E26A05E-CCCA-4C9D-A3B7-B706887D2275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2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E24AE399-4A8F-4C9F-9B78-71C5166881DF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2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43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A8917420-9D64-4353-9BBC-4255F19A4030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2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6C9482B5-2AB4-42B6-BA7B-3C6D16CC66E8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65E1EB07-2F0C-4647-A26D-223EBF70A5A9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20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90A7AF0A-BB58-482B-A7FB-432D260C4FCE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20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30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EEFF4B56-AB97-4DDF-92E6-330CC854CE55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20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4F16124C-1785-44D4-9A19-D49A0A44397C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DA21E916-CD57-4292-AC78-9F352800A94C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21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BB0CBA4A-E277-4923-8391-55D567F12333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21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EE7BC706-2FBD-4314-9C4A-E92DF40510F6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21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97711EED-08E7-4B95-9E8C-7EC1E2A31AB4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63113280-E15D-421C-82A7-9EE58D53896A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3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20E9F6E1-5D40-4DBA-A76C-90578DACE3A6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3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48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24D1F5BA-1D33-4320-9117-105C428D7911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3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8D6DE5AD-DA8E-4FEF-9435-17C069230B11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DFC83F69-3244-4C8F-871D-295CAA994ECD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4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76954E90-43E4-4947-BE17-2EFA2EDB3699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4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F14494B7-211D-4C4F-B2F3-5A1E6B86D303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4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A2AAEBE3-EA81-498E-BF16-8D2EE8D054EA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CD31AE75-9B56-4543-8684-2B0E67E81D47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5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6E8FC2C0-E0F3-4805-81DB-D0B4C8BFBFF0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5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458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EB871981-DF32-43E2-8D7C-1BC40B40C33E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5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92C20A9A-A298-4F61-8B1B-CF380421AC29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D58FD36A-5AE3-4BCF-97E5-FE7C239DA728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6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CB07752F-B522-48F8-9CCF-28227C542B64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6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5F119FE4-45EC-4E34-A5A4-D70A8B4A2992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6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82245653-5F9F-4504-9ADF-C9861487F755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47D1F2E1-F269-4DDF-AC0B-F41892380275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7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8574748D-295B-42A5-A74F-7A1314021A04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7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D04A2E70-ACA9-4EE3-AFF7-E017FB83C675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7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E007AE40-596A-4E96-B7F0-73AF2D9A5E1A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137C82F4-9100-431D-82F2-E7BBE8E9A839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8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642D8789-BF89-4AFA-B62F-7F6C192F1FB6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8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43A6ADE9-D54B-4E16-BB54-B59F130ABCC5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8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</a:pPr>
            <a:fld id="{61DBD21A-8B5C-495F-8F64-8503C911963D}" type="slidenum">
              <a:rPr lang="en-US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03" tIns="47402" rIns="94803" bIns="47402" anchor="b">
            <a:prstTxWarp prst="textNoShape">
              <a:avLst/>
            </a:prstTxWarp>
          </a:bodyPr>
          <a:lstStyle/>
          <a:p>
            <a:pPr algn="r" defTabSz="928688"/>
            <a:fld id="{AB954A5B-F852-4AA9-B2CE-B0F7AF4EA8CC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28688"/>
              <a:t>9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47" tIns="47474" rIns="94947" bIns="47474" anchor="b">
            <a:prstTxWarp prst="textNoShape">
              <a:avLst/>
            </a:prstTxWarp>
          </a:bodyPr>
          <a:lstStyle/>
          <a:p>
            <a:pPr algn="r" defTabSz="931863"/>
            <a:fld id="{E8DA43FB-0F7C-4EF9-AE58-32E299478BE4}" type="slidenum">
              <a:rPr lang="en-US" sz="1200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algn="r" defTabSz="931863"/>
              <a:t>9</a:t>
            </a:fld>
            <a:endParaRPr lang="en-US" sz="1200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87" tIns="49244" rIns="98487" bIns="49244" anchor="b">
            <a:prstTxWarp prst="textNoShape">
              <a:avLst/>
            </a:prstTxWarp>
          </a:bodyPr>
          <a:lstStyle/>
          <a:p>
            <a:pPr algn="r" defTabSz="963613"/>
            <a:fld id="{6C280313-CFAC-40BB-BCBB-5CDD549C8B6C}" type="slidenum">
              <a:rPr lang="en-US" sz="1200">
                <a:solidFill>
                  <a:srgbClr val="000000"/>
                </a:solidFill>
                <a:latin typeface="Times New Roman" pitchFamily="-72" charset="0"/>
                <a:ea typeface="ＭＳ Ｐゴシック" pitchFamily="-72" charset="-128"/>
                <a:cs typeface="ＭＳ Ｐゴシック" pitchFamily="-72" charset="-128"/>
              </a:rPr>
              <a:pPr algn="r" defTabSz="963613"/>
              <a:t>9</a:t>
            </a:fld>
            <a:endParaRPr lang="en-US" sz="1200">
              <a:solidFill>
                <a:srgbClr val="000000"/>
              </a:solidFill>
              <a:latin typeface="Times New Roman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215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8013"/>
            <a:ext cx="5140325" cy="4186237"/>
          </a:xfrm>
          <a:noFill/>
        </p:spPr>
        <p:txBody>
          <a:bodyPr wrap="square" lIns="98487" tIns="49244" rIns="98487" bIns="4924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E810F1-FCB4-4116-ACB9-10985A599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298450-6A43-4D72-8E61-035F044A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F6087E-6600-4848-AE06-827BEB069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7724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CD3714-93CD-48F0-9020-F1640D6E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DA07D7-A15C-45CB-91DF-19C3FD0C2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665CE3-0B9C-4E35-B762-55F5E8B2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05FFCE-A486-4E5D-A476-E1A5C6C2D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ADEEAE-D5FB-459D-B642-149EB43D7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DBF880-7F30-4424-8AD3-23B316FC2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418058-6917-4436-99EA-C697E9CC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8CDB20-73B4-4DC0-A3CE-68FDAC71F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E8E976-DCE9-4819-A880-2AE99B984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4763"/>
            <a:ext cx="7772400" cy="84296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85800"/>
            <a:ext cx="7772400" cy="5410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u="none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0B15604C-D4FC-44EC-892F-3E7F2228F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+mj-ea"/>
          <a:cs typeface="ＭＳ Ｐゴシック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pitchFamily="34" charset="0"/>
          <a:ea typeface="ＭＳ Ｐゴシック" pitchFamily="1" charset="-128"/>
          <a:cs typeface="Arial" pitchFamily="34" charset="0"/>
        </a:defRPr>
      </a:lvl9pPr>
    </p:titleStyle>
    <p:bodyStyle>
      <a:lvl1pPr algn="ctr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800" b="1">
          <a:solidFill>
            <a:srgbClr val="FFFF99"/>
          </a:solidFill>
          <a:latin typeface="+mn-lt"/>
          <a:ea typeface="+mn-ea"/>
          <a:cs typeface="ＭＳ Ｐゴシック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-72" charset="0"/>
        <a:buChar char="–"/>
        <a:defRPr sz="28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-72" charset="0"/>
        <a:buChar char="–"/>
        <a:defRPr sz="24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-72" charset="0"/>
        <a:buChar char="–"/>
        <a:defRPr sz="20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-72" charset="0"/>
        <a:buChar char="–"/>
        <a:defRPr sz="2000" b="1">
          <a:solidFill>
            <a:schemeClr val="tx1"/>
          </a:solidFill>
          <a:latin typeface="+mn-lt"/>
          <a:ea typeface="+mn-ea"/>
          <a:cs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0" y="-990600"/>
            <a:ext cx="9147175" cy="8077200"/>
            <a:chOff x="0" y="0"/>
            <a:chExt cx="5762" cy="5088"/>
          </a:xfrm>
        </p:grpSpPr>
        <p:pic>
          <p:nvPicPr>
            <p:cNvPr id="15364" name="Picture 11" descr="cover swir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1"/>
              <a:ext cx="5761" cy="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9" descr="cover ta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0"/>
              <a:ext cx="5761" cy="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0" y="2256"/>
              <a:ext cx="5760" cy="432"/>
            </a:xfrm>
            <a:prstGeom prst="rect">
              <a:avLst/>
            </a:prstGeom>
            <a:noFill/>
            <a:ln>
              <a:noFill/>
            </a:ln>
            <a:effectLst>
              <a:outerShdw algn="ctr" rotWithShape="0">
                <a:srgbClr val="808080">
                  <a:alpha val="75000"/>
                </a:srgbClr>
              </a:outerShdw>
            </a:effectLst>
            <a:ex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3600" b="1">
                  <a:solidFill>
                    <a:srgbClr val="000000"/>
                  </a:solidFill>
                  <a:latin typeface="Trebuchet MS" pitchFamily="34" charset="0"/>
                </a:rPr>
                <a:t>market</a:t>
              </a:r>
              <a:r>
                <a:rPr lang="en-US" sz="3600" b="1">
                  <a:solidFill>
                    <a:srgbClr val="4585B7"/>
                  </a:solidFill>
                  <a:latin typeface="Trebuchet MS" pitchFamily="34" charset="0"/>
                </a:rPr>
                <a:t>america</a:t>
              </a:r>
              <a:endParaRPr lang="en-US" sz="18200" b="1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5362" name="Rectangle 26"/>
          <p:cNvSpPr>
            <a:spLocks noChangeArrowheads="1"/>
          </p:cNvSpPr>
          <p:nvPr/>
        </p:nvSpPr>
        <p:spPr bwMode="auto">
          <a:xfrm>
            <a:off x="6096000" y="278765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baseline="30000">
                <a:solidFill>
                  <a:srgbClr val="447AA9"/>
                </a:solidFill>
                <a:latin typeface="Trebuchet MS" pitchFamily="-72" charset="0"/>
                <a:cs typeface="ＭＳ Ｐゴシック" pitchFamily="-72" charset="-128"/>
              </a:rPr>
              <a:t>®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65338" y="3911600"/>
            <a:ext cx="5013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rgbClr val="FFFFFF"/>
                </a:solidFill>
                <a:cs typeface="ＭＳ Ｐゴシック" pitchFamily="-72" charset="-128"/>
              </a:rPr>
              <a:t>‘My List’ Functionality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Users\scottg\Documents\Market America\NMTSS\B5\ML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1219200"/>
            <a:ext cx="7307262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Click ‘Checkout’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4800" y="5486400"/>
            <a:ext cx="4419600" cy="68580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C:\Users\scottg\Documents\Market America\NMTSS\B5\ML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163" y="1214438"/>
            <a:ext cx="73072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Complete the checkout process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610600" cy="5257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596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C:\Users\scottg\Documents\Market America\NMTSS\B5\ppc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219200"/>
            <a:ext cx="7297737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685800"/>
            <a:ext cx="89154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Logged in as a PPC, select ‘New UnFranchise Ordering’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33388" y="4141788"/>
            <a:ext cx="3078162" cy="68580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C:\Users\scottg\Documents\Market America\NMTSS\B5\ppc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291388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Log in with Rep ID and Password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00400" y="3776663"/>
            <a:ext cx="2819400" cy="1404937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 descr="C:\Users\scottg\Documents\Market America\NMTSS\B5\ppc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1223963"/>
            <a:ext cx="72771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Click ‘Home Shopping List’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55975" y="1981200"/>
            <a:ext cx="1409700" cy="53340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 descr="C:\Users\scottg\Documents\Market America\NMTSS\B5\ppc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291388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Select categories in which you already shop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86000" y="4038600"/>
            <a:ext cx="5919788" cy="68580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 descr="C:\Users\scottg\Documents\Market America\NMTSS\B5\ppc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214438"/>
            <a:ext cx="7297737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Click ‘Start Shopping’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84200" y="4572000"/>
            <a:ext cx="1708150" cy="676275"/>
            <a:chOff x="1656" y="888"/>
            <a:chExt cx="672" cy="336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80" y="912"/>
              <a:ext cx="625" cy="289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0" descr="C:\Users\scottg\Documents\Market America\NMTSS\B5\ppc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4438"/>
            <a:ext cx="7291388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selecting ‘Add to My List’ you get confirmation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43213" y="2487613"/>
            <a:ext cx="4167187" cy="636587"/>
            <a:chOff x="1656" y="888"/>
            <a:chExt cx="672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80" y="912"/>
              <a:ext cx="624" cy="287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scottg\Documents\Market America\NMTSS\B5\ppc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504950"/>
            <a:ext cx="69119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685800"/>
            <a:ext cx="88392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My List makes it easy to select quantities of </a:t>
            </a:r>
            <a:br>
              <a:rPr lang="en-US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5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frequently ordered products quickly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219200" y="3505200"/>
            <a:ext cx="1371600" cy="2514600"/>
            <a:chOff x="1656" y="888"/>
            <a:chExt cx="672" cy="336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668" y="900"/>
              <a:ext cx="649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477000" y="5521325"/>
            <a:ext cx="2082800" cy="636588"/>
            <a:chOff x="1656" y="888"/>
            <a:chExt cx="672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680" y="912"/>
              <a:ext cx="624" cy="287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C:\Users\scottg\Documents\Market America\NMTSS\B5\PortalHom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23963"/>
            <a:ext cx="73152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65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8610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Click ‘HOME SHOPPING LIST’ on the right</a:t>
            </a:r>
          </a:p>
        </p:txBody>
      </p:sp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596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Preferred Customer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867400" y="1905000"/>
            <a:ext cx="2895600" cy="533400"/>
            <a:chOff x="1656" y="888"/>
            <a:chExt cx="672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C:\Users\scottg\Documents\Market America\NMTSS\B5\ppc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4438"/>
            <a:ext cx="7291388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Continue to checkout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91000" y="5835650"/>
            <a:ext cx="4167188" cy="636588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7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 descr="C:\Users\scottg\Documents\Market America\NMTSS\B5\ppc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291388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Complete the checkout process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Distributor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scottg\Documents\Market America\NMTSS\B5\HSL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338" y="1233488"/>
            <a:ext cx="7307262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596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 categories in which you already shop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05000" y="4191000"/>
            <a:ext cx="6400800" cy="685800"/>
            <a:chOff x="1656" y="888"/>
            <a:chExt cx="672" cy="336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pic>
        <p:nvPicPr>
          <p:cNvPr id="21508" name="Picture 2" descr="C:\Users\scottg\Documents\Market America\NMTSS\B5\HSL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3152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scottg\Documents\Market America\NMTSS\B5\HSL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3" y="1209675"/>
            <a:ext cx="7307262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scottg\Documents\Market America\NMTSS\B5\HSL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925" y="1223963"/>
            <a:ext cx="7300913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 items you already buy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05000" y="4572000"/>
            <a:ext cx="2895600" cy="533400"/>
            <a:chOff x="1656" y="888"/>
            <a:chExt cx="672" cy="336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C:\Users\scottg\Documents\Market America\NMTSS\B5\HSL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3152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 ‘Start Shopping’ when you are ready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81000" y="3584575"/>
            <a:ext cx="2286000" cy="685800"/>
            <a:chOff x="1656" y="888"/>
            <a:chExt cx="672" cy="336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pic>
        <p:nvPicPr>
          <p:cNvPr id="25604" name="Picture 2" descr="C:\Users\scottg\Documents\Market America\NMTSS\B5\HSL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3152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‘Quick Info’ brings up details about the product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078288" y="5591175"/>
            <a:ext cx="2398712" cy="685800"/>
            <a:chOff x="1656" y="888"/>
            <a:chExt cx="672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C:\Users\scottg\Documents\Market America\NMTSS\B5\HSL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4438"/>
            <a:ext cx="73152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‘Add to My List’ to make future shopping easy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43200" y="3733800"/>
            <a:ext cx="2286000" cy="68580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8" descr="C:\Users\scottg\Documents\Market America\NMTSS\B5\ML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3152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Access ‘My List’ at the bottom of any page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09800" y="4191000"/>
            <a:ext cx="1143000" cy="42545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3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1"/>
              <a:ext cx="648" cy="312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scottg\Documents\Market America\NMTSS\B5\M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9200"/>
            <a:ext cx="73152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1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4103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defRPr/>
            </a:pPr>
            <a:endParaRPr lang="en-US" sz="1400" u="none">
              <a:solidFill>
                <a:srgbClr val="FFFF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 anchor="ctr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+mj-lt"/>
                <a:ea typeface="+mj-ea"/>
                <a:cs typeface="ＭＳ Ｐゴシック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66"/>
                </a:solidFill>
                <a:latin typeface="Arial" pitchFamily="34" charset="0"/>
                <a:ea typeface="ＭＳ Ｐゴシック" pitchFamily="1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Preferred Customer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85800"/>
            <a:ext cx="8610600" cy="5334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/>
        </p:spPr>
        <p:txBody>
          <a:bodyPr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2800" b="1">
                <a:solidFill>
                  <a:srgbClr val="FFFF99"/>
                </a:solidFill>
                <a:latin typeface="+mn-lt"/>
                <a:ea typeface="+mn-ea"/>
                <a:cs typeface="ＭＳ Ｐゴシック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 quantities and ‘Add to Cart’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514600" y="3505200"/>
            <a:ext cx="1371600" cy="2057400"/>
            <a:chOff x="1656" y="888"/>
            <a:chExt cx="672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668" y="900"/>
              <a:ext cx="649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934200" y="5072063"/>
            <a:ext cx="1676400" cy="685800"/>
            <a:chOff x="1656" y="888"/>
            <a:chExt cx="672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680" y="912"/>
              <a:ext cx="624" cy="288"/>
            </a:xfrm>
            <a:prstGeom prst="ellips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668" y="900"/>
              <a:ext cx="648" cy="313"/>
            </a:xfrm>
            <a:prstGeom prst="ellips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656" y="888"/>
              <a:ext cx="672" cy="3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umns">
  <a:themeElements>
    <a:clrScheme name="Columns 2">
      <a:dk1>
        <a:srgbClr val="003366"/>
      </a:dk1>
      <a:lt1>
        <a:srgbClr val="FFFFFF"/>
      </a:lt1>
      <a:dk2>
        <a:srgbClr val="5E6DA4"/>
      </a:dk2>
      <a:lt2>
        <a:srgbClr val="FFFFFF"/>
      </a:lt2>
      <a:accent1>
        <a:srgbClr val="9966FF"/>
      </a:accent1>
      <a:accent2>
        <a:srgbClr val="00CC66"/>
      </a:accent2>
      <a:accent3>
        <a:srgbClr val="B6BACF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olumn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259</Words>
  <Application>Microsoft Macintosh PowerPoint</Application>
  <PresentationFormat>On-screen Show (4:3)</PresentationFormat>
  <Paragraphs>122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Columns</vt:lpstr>
      <vt:lpstr>PowerPoint Presentation</vt:lpstr>
      <vt:lpstr>Preferred Customer</vt:lpstr>
      <vt:lpstr>Preferred Customer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Grogan</dc:creator>
  <cp:lastModifiedBy>karis tang</cp:lastModifiedBy>
  <cp:revision>10</cp:revision>
  <cp:lastPrinted>2011-04-05T14:28:16Z</cp:lastPrinted>
  <dcterms:created xsi:type="dcterms:W3CDTF">2011-03-24T18:57:25Z</dcterms:created>
  <dcterms:modified xsi:type="dcterms:W3CDTF">2011-09-03T20:00:01Z</dcterms:modified>
</cp:coreProperties>
</file>